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7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89" r:id="rId6"/>
    <p:sldId id="290" r:id="rId7"/>
    <p:sldId id="291" r:id="rId8"/>
  </p:sldIdLst>
  <p:sldSz cx="9144000" cy="5143500" type="screen16x9"/>
  <p:notesSz cx="6858000" cy="9144000"/>
  <p:embeddedFontLst>
    <p:embeddedFont>
      <p:font typeface="Noto Sans KR Medium" panose="020B0600000000000000" pitchFamily="34" charset="-127"/>
      <p:regular r:id="rId10"/>
    </p:embeddedFont>
    <p:embeddedFont>
      <p:font typeface="Noto Sans KR" panose="020B0500000000000000" pitchFamily="34" charset="-127"/>
      <p:regular r:id="rId11"/>
      <p:bold r:id="rId12"/>
    </p:embeddedFont>
    <p:embeddedFont>
      <p:font typeface="Bebas Neue" panose="020B0600000101010101" charset="0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Roboto" panose="020B0600000101010101" charset="0"/>
      <p:regular r:id="rId16"/>
      <p:bold r:id="rId17"/>
      <p:italic r:id="rId18"/>
      <p:boldItalic r:id="rId19"/>
    </p:embeddedFont>
    <p:embeddedFont>
      <p:font typeface="Playfair Display ExtraBold" panose="020B0600000101010101" charset="0"/>
      <p:bold r:id="rId20"/>
      <p:boldItalic r:id="rId21"/>
    </p:embeddedFont>
    <p:embeddedFont>
      <p:font typeface="Barlow" panose="020B0600000101010101" charset="-12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769D"/>
    <a:srgbClr val="76C808"/>
    <a:srgbClr val="6EBDB0"/>
    <a:srgbClr val="B2DCD5"/>
    <a:srgbClr val="FF4759"/>
    <a:srgbClr val="FFC247"/>
    <a:srgbClr val="3C89FA"/>
    <a:srgbClr val="E7C2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19352A9-2B63-4AD2-B8CD-3DEFD3B06E96}">
  <a:tblStyle styleId="{519352A9-2B63-4AD2-B8CD-3DEFD3B06E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c823060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c823060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184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209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2002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44925" y="937300"/>
            <a:ext cx="6254700" cy="25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07675" y="3440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288250"/>
            <a:ext cx="6576000" cy="19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/>
          </p:nvPr>
        </p:nvSpPr>
        <p:spPr>
          <a:xfrm>
            <a:off x="937625" y="23683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>
            <a:off x="937625" y="2746761"/>
            <a:ext cx="21753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3"/>
          </p:nvPr>
        </p:nvSpPr>
        <p:spPr>
          <a:xfrm>
            <a:off x="3484346" y="23683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4"/>
          </p:nvPr>
        </p:nvSpPr>
        <p:spPr>
          <a:xfrm>
            <a:off x="3484346" y="2746761"/>
            <a:ext cx="21753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5"/>
          </p:nvPr>
        </p:nvSpPr>
        <p:spPr>
          <a:xfrm>
            <a:off x="6031073" y="23683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6"/>
          </p:nvPr>
        </p:nvSpPr>
        <p:spPr>
          <a:xfrm>
            <a:off x="6031073" y="2746761"/>
            <a:ext cx="21753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7" hasCustomPrompt="1"/>
          </p:nvPr>
        </p:nvSpPr>
        <p:spPr>
          <a:xfrm>
            <a:off x="1657925" y="1774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8" hasCustomPrompt="1"/>
          </p:nvPr>
        </p:nvSpPr>
        <p:spPr>
          <a:xfrm>
            <a:off x="4204646" y="1774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9" hasCustomPrompt="1"/>
          </p:nvPr>
        </p:nvSpPr>
        <p:spPr>
          <a:xfrm>
            <a:off x="6751373" y="1774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2277000" y="2571750"/>
            <a:ext cx="45900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1444525" y="1687288"/>
            <a:ext cx="6255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1"/>
          </p:nvPr>
        </p:nvSpPr>
        <p:spPr>
          <a:xfrm>
            <a:off x="720000" y="1017796"/>
            <a:ext cx="77040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200"/>
            </a:lvl1pPr>
            <a:lvl2pPr marL="914400" lvl="1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Nunito Light"/>
              <a:buChar char="○"/>
              <a:defRPr sz="1100">
                <a:solidFill>
                  <a:srgbClr val="434343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>
                <a:solidFill>
                  <a:srgbClr val="434343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>
                <a:solidFill>
                  <a:srgbClr val="434343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○"/>
              <a:defRPr sz="1100">
                <a:solidFill>
                  <a:srgbClr val="434343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■"/>
              <a:defRPr sz="1100">
                <a:solidFill>
                  <a:srgbClr val="434343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●"/>
              <a:defRPr sz="1100">
                <a:solidFill>
                  <a:srgbClr val="434343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○"/>
              <a:defRPr sz="1100">
                <a:solidFill>
                  <a:srgbClr val="434343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Nunito Light"/>
              <a:buChar char="■"/>
              <a:defRPr sz="11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7" r:id="rId4"/>
    <p:sldLayoutId id="2147483658" r:id="rId5"/>
    <p:sldLayoutId id="2147483659" r:id="rId6"/>
    <p:sldLayoutId id="2147483661" r:id="rId7"/>
    <p:sldLayoutId id="2147483664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/>
          <p:nvPr/>
        </p:nvSpPr>
        <p:spPr>
          <a:xfrm>
            <a:off x="2684850" y="539500"/>
            <a:ext cx="3774300" cy="3774300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ctrTitle"/>
          </p:nvPr>
        </p:nvSpPr>
        <p:spPr>
          <a:xfrm>
            <a:off x="2697810" y="1519691"/>
            <a:ext cx="3761340" cy="18139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7000" dirty="0" err="1">
                <a:solidFill>
                  <a:schemeClr val="accent6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침대학교</a:t>
            </a:r>
            <a:r>
              <a:rPr lang="en-US" altLang="ko-KR" sz="7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accent6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en-US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accent6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oto Sans KR" panose="020B0500000000000000" pitchFamily="34" charset="-127"/>
                <a:ea typeface="Noto Sans KR" panose="020B0500000000000000" pitchFamily="34" charset="-127"/>
              </a:rPr>
              <a:t>스토리보드</a:t>
            </a:r>
            <a:endParaRPr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solidFill>
                <a:schemeClr val="accent6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82" name="Google Shape;82;p22"/>
          <p:cNvSpPr txBox="1">
            <a:spLocks noGrp="1"/>
          </p:cNvSpPr>
          <p:nvPr>
            <p:ph type="subTitle" idx="1"/>
          </p:nvPr>
        </p:nvSpPr>
        <p:spPr>
          <a:xfrm>
            <a:off x="2307675" y="3440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6"/>
                </a:solidFill>
              </a:rPr>
              <a:t>V1.0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83" name="Google Shape;83;p22"/>
          <p:cNvGrpSpPr/>
          <p:nvPr/>
        </p:nvGrpSpPr>
        <p:grpSpPr>
          <a:xfrm>
            <a:off x="6967625" y="394825"/>
            <a:ext cx="2582400" cy="289350"/>
            <a:chOff x="6967625" y="394825"/>
            <a:chExt cx="2582400" cy="289350"/>
          </a:xfrm>
        </p:grpSpPr>
        <p:sp>
          <p:nvSpPr>
            <p:cNvPr id="84" name="Google Shape;84;p22"/>
            <p:cNvSpPr/>
            <p:nvPr/>
          </p:nvSpPr>
          <p:spPr>
            <a:xfrm rot="-5400000">
              <a:off x="6967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 rot="-5400000">
              <a:off x="6967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 rot="-5400000">
              <a:off x="7158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 rot="-5400000">
              <a:off x="7158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 rot="-5400000">
              <a:off x="7348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 rot="-5400000">
              <a:off x="7348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 rot="-5400000">
              <a:off x="7539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 rot="-5400000">
              <a:off x="7539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 rot="-5400000">
              <a:off x="7729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 rot="-5400000">
              <a:off x="7729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2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 rot="-54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2" name="Google Shape;112;p22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13" name="Google Shape;113;p22"/>
          <p:cNvGrpSpPr/>
          <p:nvPr/>
        </p:nvGrpSpPr>
        <p:grpSpPr>
          <a:xfrm>
            <a:off x="1155575" y="394833"/>
            <a:ext cx="289350" cy="867900"/>
            <a:chOff x="1006725" y="1731408"/>
            <a:chExt cx="289350" cy="867900"/>
          </a:xfrm>
        </p:grpSpPr>
        <p:sp>
          <p:nvSpPr>
            <p:cNvPr id="114" name="Google Shape;114;p22"/>
            <p:cNvSpPr/>
            <p:nvPr/>
          </p:nvSpPr>
          <p:spPr>
            <a:xfrm>
              <a:off x="1006725" y="1731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1190175" y="1731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1006725" y="1921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1190175" y="1921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1006725" y="2112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1190175" y="2112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1006725" y="2302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1190175" y="2302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1006725" y="2493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1190175" y="2493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23"/>
          <p:cNvGrpSpPr/>
          <p:nvPr/>
        </p:nvGrpSpPr>
        <p:grpSpPr>
          <a:xfrm>
            <a:off x="6408275" y="740326"/>
            <a:ext cx="2582400" cy="289350"/>
            <a:chOff x="6967625" y="394825"/>
            <a:chExt cx="2582400" cy="289350"/>
          </a:xfrm>
        </p:grpSpPr>
        <p:sp>
          <p:nvSpPr>
            <p:cNvPr id="129" name="Google Shape;129;p23"/>
            <p:cNvSpPr/>
            <p:nvPr/>
          </p:nvSpPr>
          <p:spPr>
            <a:xfrm rot="-5400000">
              <a:off x="6967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 rot="-5400000">
              <a:off x="6967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 rot="-5400000">
              <a:off x="7158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 rot="-5400000">
              <a:off x="7158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 rot="-5400000">
              <a:off x="7348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 rot="-5400000">
              <a:off x="7348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 rot="-5400000">
              <a:off x="7539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 rot="-5400000">
              <a:off x="7539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 rot="-5400000">
              <a:off x="7729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 rot="-5400000">
              <a:off x="7729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 rot="-54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문서 이력</a:t>
            </a: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0" name="Google Shape;720;p40"/>
          <p:cNvGraphicFramePr/>
          <p:nvPr>
            <p:extLst>
              <p:ext uri="{D42A27DB-BD31-4B8C-83A1-F6EECF244321}">
                <p14:modId xmlns:p14="http://schemas.microsoft.com/office/powerpoint/2010/main" val="1313282868"/>
              </p:ext>
            </p:extLst>
          </p:nvPr>
        </p:nvGraphicFramePr>
        <p:xfrm>
          <a:off x="872150" y="1141527"/>
          <a:ext cx="7399700" cy="2804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5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8200">
                  <a:extLst>
                    <a:ext uri="{9D8B030D-6E8A-4147-A177-3AD203B41FA5}">
                      <a16:colId xmlns:a16="http://schemas.microsoft.com/office/drawing/2014/main" val="3164609465"/>
                    </a:ext>
                  </a:extLst>
                </a:gridCol>
                <a:gridCol w="2441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1650">
                  <a:extLst>
                    <a:ext uri="{9D8B030D-6E8A-4147-A177-3AD203B41FA5}">
                      <a16:colId xmlns:a16="http://schemas.microsoft.com/office/drawing/2014/main" val="1063899035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버전</a:t>
                      </a:r>
                      <a:endParaRPr sz="1100" b="1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BDB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-KR" altLang="en-US" sz="1100" b="1" dirty="0" err="1" smtClean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변경일자</a:t>
                      </a:r>
                      <a:endParaRPr sz="1100" b="1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BDB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100" dirty="0" smtClean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PAGE</a:t>
                      </a:r>
                      <a:endParaRPr sz="1100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BDB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100" dirty="0" smtClean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내용</a:t>
                      </a:r>
                      <a:endParaRPr sz="1100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BD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29418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1.0</a:t>
                      </a: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2023-03-03</a:t>
                      </a: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NONE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 err="1" smtClean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최초작성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744234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>
            <a:spLocks noGrp="1"/>
          </p:cNvSpPr>
          <p:nvPr>
            <p:ph type="title"/>
          </p:nvPr>
        </p:nvSpPr>
        <p:spPr>
          <a:xfrm>
            <a:off x="719996" y="27724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sz="40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목차</a:t>
            </a:r>
            <a:endParaRPr sz="4000" dirty="0"/>
          </a:p>
        </p:txBody>
      </p:sp>
      <p:cxnSp>
        <p:nvCxnSpPr>
          <p:cNvPr id="182" name="Google Shape;182;p24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86" name="Google Shape;186;p24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87" name="Google Shape;187;p24"/>
          <p:cNvGrpSpPr/>
          <p:nvPr/>
        </p:nvGrpSpPr>
        <p:grpSpPr>
          <a:xfrm>
            <a:off x="-62573" y="959839"/>
            <a:ext cx="1629900" cy="289350"/>
            <a:chOff x="7920125" y="394825"/>
            <a:chExt cx="1629900" cy="289350"/>
          </a:xfrm>
        </p:grpSpPr>
        <p:sp>
          <p:nvSpPr>
            <p:cNvPr id="188" name="Google Shape;188;p24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4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4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4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4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4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4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4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4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4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4"/>
            <p:cNvSpPr/>
            <p:nvPr/>
          </p:nvSpPr>
          <p:spPr>
            <a:xfrm rot="-54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4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4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4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4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8" name="Google Shape;720;p40"/>
          <p:cNvGraphicFramePr/>
          <p:nvPr>
            <p:extLst>
              <p:ext uri="{D42A27DB-BD31-4B8C-83A1-F6EECF244321}">
                <p14:modId xmlns:p14="http://schemas.microsoft.com/office/powerpoint/2010/main" val="3977749996"/>
              </p:ext>
            </p:extLst>
          </p:nvPr>
        </p:nvGraphicFramePr>
        <p:xfrm>
          <a:off x="1651926" y="959838"/>
          <a:ext cx="6772071" cy="33677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18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8542">
                  <a:extLst>
                    <a:ext uri="{9D8B030D-6E8A-4147-A177-3AD203B41FA5}">
                      <a16:colId xmlns:a16="http://schemas.microsoft.com/office/drawing/2014/main" val="3164609465"/>
                    </a:ext>
                  </a:extLst>
                </a:gridCol>
                <a:gridCol w="3334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구분</a:t>
                      </a:r>
                      <a:endParaRPr sz="1100" b="1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3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-KR" altLang="en-US" sz="1100" b="1" dirty="0" err="1" smtClean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화면이름</a:t>
                      </a:r>
                      <a:endParaRPr sz="1100" b="1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325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100" dirty="0" smtClean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번호</a:t>
                      </a:r>
                      <a:endParaRPr sz="1100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325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2941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7442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05821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5289811"/>
                  </a:ext>
                </a:extLst>
              </a:tr>
            </a:tbl>
          </a:graphicData>
        </a:graphic>
      </p:graphicFrame>
      <p:pic>
        <p:nvPicPr>
          <p:cNvPr id="27" name="그림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3201" y="3096655"/>
            <a:ext cx="2336056" cy="1873151"/>
          </a:xfrm>
          <a:prstGeom prst="rect">
            <a:avLst/>
          </a:prstGeom>
        </p:spPr>
      </p:pic>
      <p:grpSp>
        <p:nvGrpSpPr>
          <p:cNvPr id="28" name="Google Shape;303;p27"/>
          <p:cNvGrpSpPr/>
          <p:nvPr/>
        </p:nvGrpSpPr>
        <p:grpSpPr>
          <a:xfrm rot="-899982">
            <a:off x="-610786" y="2807619"/>
            <a:ext cx="2451226" cy="2451226"/>
            <a:chOff x="269239" y="624399"/>
            <a:chExt cx="2386800" cy="2386800"/>
          </a:xfrm>
        </p:grpSpPr>
        <p:sp>
          <p:nvSpPr>
            <p:cNvPr id="29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499" y="3217704"/>
            <a:ext cx="2336056" cy="1873151"/>
          </a:xfrm>
          <a:prstGeom prst="rect">
            <a:avLst/>
          </a:prstGeom>
        </p:spPr>
      </p:pic>
      <p:sp>
        <p:nvSpPr>
          <p:cNvPr id="302" name="Google Shape;302;p27"/>
          <p:cNvSpPr txBox="1">
            <a:spLocks noGrp="1"/>
          </p:cNvSpPr>
          <p:nvPr>
            <p:ph type="title"/>
          </p:nvPr>
        </p:nvSpPr>
        <p:spPr>
          <a:xfrm>
            <a:off x="2756813" y="1588157"/>
            <a:ext cx="3630373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재학생들을 위한 수강신청 사이트</a:t>
            </a:r>
            <a:endParaRPr sz="2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pSp>
        <p:nvGrpSpPr>
          <p:cNvPr id="303" name="Google Shape;303;p27"/>
          <p:cNvGrpSpPr/>
          <p:nvPr/>
        </p:nvGrpSpPr>
        <p:grpSpPr>
          <a:xfrm rot="-899982">
            <a:off x="6893914" y="2928668"/>
            <a:ext cx="2451226" cy="2451226"/>
            <a:chOff x="269239" y="624399"/>
            <a:chExt cx="2386800" cy="2386800"/>
          </a:xfrm>
        </p:grpSpPr>
        <p:sp>
          <p:nvSpPr>
            <p:cNvPr id="304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>
            <a:off x="823604" y="317686"/>
            <a:ext cx="518864" cy="518864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7"/>
          <p:cNvGrpSpPr/>
          <p:nvPr/>
        </p:nvGrpSpPr>
        <p:grpSpPr>
          <a:xfrm>
            <a:off x="705589" y="4279272"/>
            <a:ext cx="2877827" cy="322452"/>
            <a:chOff x="705589" y="4238349"/>
            <a:chExt cx="2877827" cy="322452"/>
          </a:xfrm>
        </p:grpSpPr>
        <p:sp>
          <p:nvSpPr>
            <p:cNvPr id="310" name="Google Shape;310;p27"/>
            <p:cNvSpPr/>
            <p:nvPr/>
          </p:nvSpPr>
          <p:spPr>
            <a:xfrm rot="-5400000">
              <a:off x="705589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 rot="-5400000">
              <a:off x="705589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 rot="-5400000">
              <a:off x="91788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 rot="-5400000">
              <a:off x="91788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 rot="-5400000">
              <a:off x="113017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 rot="-5400000">
              <a:off x="113017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 rot="-5400000">
              <a:off x="134246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-5400000">
              <a:off x="134246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 rot="-5400000">
              <a:off x="155476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 rot="-5400000">
              <a:off x="155476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 rot="-5400000">
              <a:off x="176705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 rot="-5400000">
              <a:off x="176705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 rot="-5400000">
              <a:off x="197934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 rot="-5400000">
              <a:off x="197934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 rot="-5400000">
              <a:off x="219164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 rot="-5400000">
              <a:off x="219164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 rot="-5400000">
              <a:off x="240393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 rot="-5400000">
              <a:off x="240393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 rot="-5400000">
              <a:off x="261622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 rot="-5400000">
              <a:off x="261622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 rot="-5400000">
              <a:off x="282852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 rot="-5400000">
              <a:off x="282852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 rot="-5400000">
              <a:off x="304081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 rot="-5400000">
              <a:off x="304081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 rot="-5400000">
              <a:off x="3253107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 rot="-5400000">
              <a:off x="3253107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 rot="-5400000">
              <a:off x="3465400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7"/>
            <p:cNvSpPr/>
            <p:nvPr/>
          </p:nvSpPr>
          <p:spPr>
            <a:xfrm rot="-5400000">
              <a:off x="3465400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" name="Google Shape;172;p24"/>
          <p:cNvSpPr txBox="1">
            <a:spLocks/>
          </p:cNvSpPr>
          <p:nvPr/>
        </p:nvSpPr>
        <p:spPr>
          <a:xfrm>
            <a:off x="1321779" y="317686"/>
            <a:ext cx="27673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ko-KR" altLang="en-US" sz="35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개요</a:t>
            </a:r>
            <a:endParaRPr lang="ko-KR" altLang="en-US" sz="3500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3722826" y="1078599"/>
            <a:ext cx="1698346" cy="375830"/>
          </a:xfrm>
          <a:prstGeom prst="round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소개</a:t>
            </a:r>
            <a:endParaRPr lang="ko-KR" altLang="en-US" sz="2000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085923" y="2221692"/>
            <a:ext cx="4972151" cy="1115455"/>
          </a:xfrm>
          <a:prstGeom prst="rect">
            <a:avLst/>
          </a:prstGeom>
          <a:noFill/>
          <a:ln w="38100">
            <a:solidFill>
              <a:srgbClr val="B2D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 dirty="0" smtClean="0">
                <a:solidFill>
                  <a:srgbClr val="FF47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핵심 타겟 </a:t>
            </a:r>
            <a:r>
              <a:rPr lang="en-US" altLang="ko-KR" sz="2500" dirty="0" smtClean="0">
                <a:solidFill>
                  <a:srgbClr val="FF47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: </a:t>
            </a:r>
            <a:r>
              <a:rPr lang="ko-KR" altLang="en-US" sz="2500" dirty="0" smtClean="0">
                <a:solidFill>
                  <a:schemeClr val="tx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학교에 재학중인 재학생</a:t>
            </a:r>
            <a:endParaRPr lang="en-US" altLang="ko-KR" sz="2500" dirty="0" smtClean="0">
              <a:solidFill>
                <a:schemeClr val="tx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r>
              <a:rPr lang="ko-KR" altLang="en-US" sz="2500" dirty="0" smtClean="0">
                <a:solidFill>
                  <a:srgbClr val="FF47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서비스 채널 </a:t>
            </a:r>
            <a:r>
              <a:rPr lang="en-US" altLang="ko-KR" sz="2500" dirty="0" smtClean="0">
                <a:solidFill>
                  <a:srgbClr val="FF47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: </a:t>
            </a:r>
            <a:r>
              <a:rPr lang="en-US" altLang="ko-KR" sz="2500" dirty="0" smtClean="0">
                <a:solidFill>
                  <a:schemeClr val="tx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PC/</a:t>
            </a:r>
            <a:r>
              <a:rPr lang="ko-KR" altLang="en-US" sz="2500" dirty="0" smtClean="0">
                <a:solidFill>
                  <a:schemeClr val="tx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모바일 웹사이트</a:t>
            </a:r>
            <a:endParaRPr lang="ko-KR" altLang="en-US" sz="2500" dirty="0">
              <a:solidFill>
                <a:schemeClr val="tx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146982" y="1525663"/>
            <a:ext cx="850031" cy="50302"/>
          </a:xfrm>
          <a:prstGeom prst="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27"/>
          <p:cNvGrpSpPr/>
          <p:nvPr/>
        </p:nvGrpSpPr>
        <p:grpSpPr>
          <a:xfrm rot="-899982">
            <a:off x="6893914" y="2928668"/>
            <a:ext cx="2451226" cy="2451226"/>
            <a:chOff x="269239" y="624399"/>
            <a:chExt cx="2386800" cy="2386800"/>
          </a:xfrm>
        </p:grpSpPr>
        <p:sp>
          <p:nvSpPr>
            <p:cNvPr id="304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>
            <a:off x="823604" y="317686"/>
            <a:ext cx="518864" cy="518864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7"/>
          <p:cNvGrpSpPr/>
          <p:nvPr/>
        </p:nvGrpSpPr>
        <p:grpSpPr>
          <a:xfrm>
            <a:off x="705589" y="4279272"/>
            <a:ext cx="2877827" cy="322452"/>
            <a:chOff x="705589" y="4238349"/>
            <a:chExt cx="2877827" cy="322452"/>
          </a:xfrm>
        </p:grpSpPr>
        <p:sp>
          <p:nvSpPr>
            <p:cNvPr id="310" name="Google Shape;310;p27"/>
            <p:cNvSpPr/>
            <p:nvPr/>
          </p:nvSpPr>
          <p:spPr>
            <a:xfrm rot="-5400000">
              <a:off x="705589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 rot="-5400000">
              <a:off x="705589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 rot="-5400000">
              <a:off x="91788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 rot="-5400000">
              <a:off x="91788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 rot="-5400000">
              <a:off x="113017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 rot="-5400000">
              <a:off x="113017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 rot="-5400000">
              <a:off x="134246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-5400000">
              <a:off x="134246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 rot="-5400000">
              <a:off x="155476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 rot="-5400000">
              <a:off x="155476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 rot="-5400000">
              <a:off x="176705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 rot="-5400000">
              <a:off x="176705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 rot="-5400000">
              <a:off x="197934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 rot="-5400000">
              <a:off x="197934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 rot="-5400000">
              <a:off x="219164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 rot="-5400000">
              <a:off x="219164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 rot="-5400000">
              <a:off x="240393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 rot="-5400000">
              <a:off x="240393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 rot="-5400000">
              <a:off x="261622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 rot="-5400000">
              <a:off x="261622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 rot="-5400000">
              <a:off x="282852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 rot="-5400000">
              <a:off x="282852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 rot="-5400000">
              <a:off x="304081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 rot="-5400000">
              <a:off x="304081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 rot="-5400000">
              <a:off x="3253107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 rot="-5400000">
              <a:off x="3253107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 rot="-5400000">
              <a:off x="3465400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7"/>
            <p:cNvSpPr/>
            <p:nvPr/>
          </p:nvSpPr>
          <p:spPr>
            <a:xfrm rot="-5400000">
              <a:off x="3465400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" name="Google Shape;172;p24"/>
          <p:cNvSpPr txBox="1">
            <a:spLocks/>
          </p:cNvSpPr>
          <p:nvPr/>
        </p:nvSpPr>
        <p:spPr>
          <a:xfrm>
            <a:off x="1321779" y="317686"/>
            <a:ext cx="27673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ko-KR" altLang="en-US" sz="35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개요</a:t>
            </a:r>
            <a:endParaRPr lang="ko-KR" altLang="en-US" sz="3500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475774" y="1168745"/>
            <a:ext cx="2168065" cy="375830"/>
          </a:xfrm>
          <a:prstGeom prst="round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기획 목적과 효과</a:t>
            </a:r>
            <a:endParaRPr lang="ko-KR" altLang="en-US" sz="2000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499" y="3217704"/>
            <a:ext cx="2336056" cy="1873151"/>
          </a:xfrm>
          <a:prstGeom prst="rect">
            <a:avLst/>
          </a:prstGeom>
        </p:spPr>
      </p:pic>
      <p:sp>
        <p:nvSpPr>
          <p:cNvPr id="47" name="Google Shape;432;p30"/>
          <p:cNvSpPr txBox="1"/>
          <p:nvPr/>
        </p:nvSpPr>
        <p:spPr>
          <a:xfrm flipH="1">
            <a:off x="5543684" y="2143013"/>
            <a:ext cx="2699713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 smtClean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Playfair Display ExtraBold"/>
                <a:sym typeface="Playfair Display ExtraBold"/>
              </a:rPr>
              <a:t>효율적인 프로젝트 관리</a:t>
            </a:r>
            <a:endParaRPr sz="20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Playfair Display ExtraBold"/>
              <a:sym typeface="Playfair Display ExtraBold"/>
            </a:endParaRPr>
          </a:p>
        </p:txBody>
      </p:sp>
      <p:grpSp>
        <p:nvGrpSpPr>
          <p:cNvPr id="51" name="Google Shape;437;p30"/>
          <p:cNvGrpSpPr/>
          <p:nvPr/>
        </p:nvGrpSpPr>
        <p:grpSpPr>
          <a:xfrm>
            <a:off x="3968479" y="3355665"/>
            <a:ext cx="1201462" cy="1201462"/>
            <a:chOff x="3898411" y="1995974"/>
            <a:chExt cx="1347232" cy="1347232"/>
          </a:xfrm>
        </p:grpSpPr>
        <p:grpSp>
          <p:nvGrpSpPr>
            <p:cNvPr id="52" name="Google Shape;438;p30"/>
            <p:cNvGrpSpPr/>
            <p:nvPr/>
          </p:nvGrpSpPr>
          <p:grpSpPr>
            <a:xfrm rot="-899921">
              <a:off x="4022014" y="2119577"/>
              <a:ext cx="1100025" cy="1100025"/>
              <a:chOff x="283373" y="638608"/>
              <a:chExt cx="2358600" cy="2358600"/>
            </a:xfrm>
          </p:grpSpPr>
          <p:sp>
            <p:nvSpPr>
              <p:cNvPr id="54" name="Google Shape;439;p30"/>
              <p:cNvSpPr/>
              <p:nvPr/>
            </p:nvSpPr>
            <p:spPr>
              <a:xfrm rot="3599748">
                <a:off x="599383" y="954618"/>
                <a:ext cx="1726581" cy="1726581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440;p30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" name="Google Shape;441;p30"/>
            <p:cNvSpPr/>
            <p:nvPr/>
          </p:nvSpPr>
          <p:spPr>
            <a:xfrm>
              <a:off x="4234798" y="2332344"/>
              <a:ext cx="674400" cy="674400"/>
            </a:xfrm>
            <a:prstGeom prst="ellipse">
              <a:avLst/>
            </a:prstGeom>
            <a:solidFill>
              <a:srgbClr val="9F7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442;p30"/>
          <p:cNvGrpSpPr/>
          <p:nvPr/>
        </p:nvGrpSpPr>
        <p:grpSpPr>
          <a:xfrm>
            <a:off x="3961297" y="2568892"/>
            <a:ext cx="1215827" cy="1215827"/>
            <a:chOff x="3890328" y="1987874"/>
            <a:chExt cx="1363340" cy="1363340"/>
          </a:xfrm>
        </p:grpSpPr>
        <p:grpSp>
          <p:nvGrpSpPr>
            <p:cNvPr id="57" name="Google Shape;443;p30"/>
            <p:cNvGrpSpPr/>
            <p:nvPr/>
          </p:nvGrpSpPr>
          <p:grpSpPr>
            <a:xfrm rot="-899921">
              <a:off x="4015410" y="2112956"/>
              <a:ext cx="1113177" cy="1113177"/>
              <a:chOff x="269239" y="624399"/>
              <a:chExt cx="2386800" cy="2386800"/>
            </a:xfrm>
          </p:grpSpPr>
          <p:sp>
            <p:nvSpPr>
              <p:cNvPr id="59" name="Google Shape;444;p30"/>
              <p:cNvSpPr/>
              <p:nvPr/>
            </p:nvSpPr>
            <p:spPr>
              <a:xfrm rot="-1970538">
                <a:off x="599418" y="954577"/>
                <a:ext cx="1726444" cy="1726444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445;p30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" name="Google Shape;446;p30"/>
            <p:cNvSpPr/>
            <p:nvPr/>
          </p:nvSpPr>
          <p:spPr>
            <a:xfrm>
              <a:off x="4234798" y="2332344"/>
              <a:ext cx="674400" cy="674400"/>
            </a:xfrm>
            <a:prstGeom prst="ellipse">
              <a:avLst/>
            </a:prstGeom>
            <a:solidFill>
              <a:srgbClr val="9F7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447;p30"/>
          <p:cNvGrpSpPr/>
          <p:nvPr/>
        </p:nvGrpSpPr>
        <p:grpSpPr>
          <a:xfrm>
            <a:off x="3961297" y="1789342"/>
            <a:ext cx="1215827" cy="1215827"/>
            <a:chOff x="3890328" y="1987874"/>
            <a:chExt cx="1363340" cy="1363340"/>
          </a:xfrm>
        </p:grpSpPr>
        <p:grpSp>
          <p:nvGrpSpPr>
            <p:cNvPr id="62" name="Google Shape;448;p30"/>
            <p:cNvGrpSpPr/>
            <p:nvPr/>
          </p:nvGrpSpPr>
          <p:grpSpPr>
            <a:xfrm rot="-899921">
              <a:off x="4015410" y="2112956"/>
              <a:ext cx="1113177" cy="1113177"/>
              <a:chOff x="269239" y="624399"/>
              <a:chExt cx="2386800" cy="2386800"/>
            </a:xfrm>
          </p:grpSpPr>
          <p:sp>
            <p:nvSpPr>
              <p:cNvPr id="64" name="Google Shape;449;p30"/>
              <p:cNvSpPr/>
              <p:nvPr/>
            </p:nvSpPr>
            <p:spPr>
              <a:xfrm rot="-1970538">
                <a:off x="599418" y="954577"/>
                <a:ext cx="1726444" cy="1726444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450;p30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" name="Google Shape;451;p30"/>
            <p:cNvSpPr/>
            <p:nvPr/>
          </p:nvSpPr>
          <p:spPr>
            <a:xfrm>
              <a:off x="4234798" y="2332344"/>
              <a:ext cx="674400" cy="674400"/>
            </a:xfrm>
            <a:prstGeom prst="ellipse">
              <a:avLst/>
            </a:prstGeom>
            <a:solidFill>
              <a:srgbClr val="9F7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452;p30"/>
          <p:cNvGrpSpPr/>
          <p:nvPr/>
        </p:nvGrpSpPr>
        <p:grpSpPr>
          <a:xfrm>
            <a:off x="3961297" y="1009792"/>
            <a:ext cx="1215827" cy="1215827"/>
            <a:chOff x="3890328" y="1987874"/>
            <a:chExt cx="1363340" cy="1363340"/>
          </a:xfrm>
        </p:grpSpPr>
        <p:grpSp>
          <p:nvGrpSpPr>
            <p:cNvPr id="67" name="Google Shape;453;p30"/>
            <p:cNvGrpSpPr/>
            <p:nvPr/>
          </p:nvGrpSpPr>
          <p:grpSpPr>
            <a:xfrm rot="-899921">
              <a:off x="4015410" y="2112956"/>
              <a:ext cx="1113177" cy="1113177"/>
              <a:chOff x="269239" y="624399"/>
              <a:chExt cx="2386800" cy="2386800"/>
            </a:xfrm>
          </p:grpSpPr>
          <p:sp>
            <p:nvSpPr>
              <p:cNvPr id="69" name="Google Shape;454;p30"/>
              <p:cNvSpPr/>
              <p:nvPr/>
            </p:nvSpPr>
            <p:spPr>
              <a:xfrm rot="-1970538">
                <a:off x="599418" y="954577"/>
                <a:ext cx="1726444" cy="1726444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455;p30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" name="Google Shape;456;p30"/>
            <p:cNvSpPr/>
            <p:nvPr/>
          </p:nvSpPr>
          <p:spPr>
            <a:xfrm>
              <a:off x="4234798" y="2332344"/>
              <a:ext cx="674400" cy="674400"/>
            </a:xfrm>
            <a:prstGeom prst="ellipse">
              <a:avLst/>
            </a:prstGeom>
            <a:solidFill>
              <a:srgbClr val="9F7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1" name="Google Shape;457;p30"/>
          <p:cNvCxnSpPr>
            <a:endCxn id="68" idx="6"/>
          </p:cNvCxnSpPr>
          <p:nvPr/>
        </p:nvCxnSpPr>
        <p:spPr>
          <a:xfrm rot="10800000">
            <a:off x="4869775" y="1617705"/>
            <a:ext cx="248400" cy="0"/>
          </a:xfrm>
          <a:prstGeom prst="straightConnector1">
            <a:avLst/>
          </a:prstGeom>
          <a:noFill/>
          <a:ln w="9525" cap="flat" cmpd="sng">
            <a:solidFill>
              <a:srgbClr val="9F769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459;p30"/>
          <p:cNvCxnSpPr>
            <a:stCxn id="63" idx="2"/>
          </p:cNvCxnSpPr>
          <p:nvPr/>
        </p:nvCxnSpPr>
        <p:spPr>
          <a:xfrm rot="10800000">
            <a:off x="4026095" y="2397255"/>
            <a:ext cx="242400" cy="0"/>
          </a:xfrm>
          <a:prstGeom prst="straightConnector1">
            <a:avLst/>
          </a:prstGeom>
          <a:noFill/>
          <a:ln w="9525" cap="flat" cmpd="sng">
            <a:solidFill>
              <a:srgbClr val="9F769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461;p30"/>
          <p:cNvCxnSpPr>
            <a:stCxn id="58" idx="6"/>
            <a:endCxn id="84" idx="2"/>
          </p:cNvCxnSpPr>
          <p:nvPr/>
        </p:nvCxnSpPr>
        <p:spPr>
          <a:xfrm>
            <a:off x="4869925" y="3176805"/>
            <a:ext cx="248400" cy="0"/>
          </a:xfrm>
          <a:prstGeom prst="straightConnector1">
            <a:avLst/>
          </a:prstGeom>
          <a:noFill/>
          <a:ln w="9525" cap="flat" cmpd="sng">
            <a:solidFill>
              <a:srgbClr val="9F769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463;p30"/>
          <p:cNvCxnSpPr>
            <a:stCxn id="53" idx="2"/>
            <a:endCxn id="90" idx="6"/>
          </p:cNvCxnSpPr>
          <p:nvPr/>
        </p:nvCxnSpPr>
        <p:spPr>
          <a:xfrm rot="10800000">
            <a:off x="4026070" y="3956355"/>
            <a:ext cx="242400" cy="0"/>
          </a:xfrm>
          <a:prstGeom prst="straightConnector1">
            <a:avLst/>
          </a:prstGeom>
          <a:noFill/>
          <a:ln w="9525" cap="flat" cmpd="sng">
            <a:solidFill>
              <a:srgbClr val="9F769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465;p30"/>
          <p:cNvCxnSpPr/>
          <p:nvPr/>
        </p:nvCxnSpPr>
        <p:spPr>
          <a:xfrm>
            <a:off x="5122152" y="1617705"/>
            <a:ext cx="375722" cy="666300"/>
          </a:xfrm>
          <a:prstGeom prst="bentConnector3">
            <a:avLst>
              <a:gd name="adj1" fmla="val 5001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6" name="Google Shape;466;p30"/>
          <p:cNvCxnSpPr/>
          <p:nvPr/>
        </p:nvCxnSpPr>
        <p:spPr>
          <a:xfrm rot="10800000">
            <a:off x="3416919" y="2284005"/>
            <a:ext cx="605400" cy="1131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7" name="Google Shape;467;p30"/>
          <p:cNvCxnSpPr/>
          <p:nvPr/>
        </p:nvCxnSpPr>
        <p:spPr>
          <a:xfrm>
            <a:off x="5108863" y="3176805"/>
            <a:ext cx="590700" cy="861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8" name="Google Shape;468;p30"/>
          <p:cNvCxnSpPr/>
          <p:nvPr/>
        </p:nvCxnSpPr>
        <p:spPr>
          <a:xfrm rot="10800000">
            <a:off x="3419245" y="3262755"/>
            <a:ext cx="605400" cy="6936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9" name="Google Shape;469;p30"/>
          <p:cNvSpPr txBox="1">
            <a:spLocks noGrp="1"/>
          </p:cNvSpPr>
          <p:nvPr>
            <p:ph type="title" idx="4294967295"/>
          </p:nvPr>
        </p:nvSpPr>
        <p:spPr>
          <a:xfrm>
            <a:off x="4201860" y="140402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Roboto"/>
                <a:sym typeface="Roboto"/>
              </a:rPr>
              <a:t>01</a:t>
            </a:r>
            <a:endParaRPr sz="3000" b="1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Roboto"/>
              <a:sym typeface="Roboto"/>
            </a:endParaRPr>
          </a:p>
        </p:txBody>
      </p:sp>
      <p:sp>
        <p:nvSpPr>
          <p:cNvPr id="80" name="Google Shape;470;p30"/>
          <p:cNvSpPr txBox="1">
            <a:spLocks noGrp="1"/>
          </p:cNvSpPr>
          <p:nvPr>
            <p:ph type="title" idx="4294967295"/>
          </p:nvPr>
        </p:nvSpPr>
        <p:spPr>
          <a:xfrm>
            <a:off x="4201860" y="217345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Roboto"/>
                <a:sym typeface="Roboto"/>
              </a:rPr>
              <a:t>02</a:t>
            </a:r>
            <a:endParaRPr sz="3000" b="1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Roboto"/>
              <a:sym typeface="Roboto"/>
            </a:endParaRPr>
          </a:p>
        </p:txBody>
      </p:sp>
      <p:sp>
        <p:nvSpPr>
          <p:cNvPr id="81" name="Google Shape;471;p30"/>
          <p:cNvSpPr txBox="1">
            <a:spLocks noGrp="1"/>
          </p:cNvSpPr>
          <p:nvPr>
            <p:ph type="title" idx="4294967295"/>
          </p:nvPr>
        </p:nvSpPr>
        <p:spPr>
          <a:xfrm>
            <a:off x="4201860" y="295169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Roboto"/>
                <a:sym typeface="Roboto"/>
              </a:rPr>
              <a:t>03</a:t>
            </a:r>
            <a:endParaRPr sz="3000" b="1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Roboto"/>
              <a:sym typeface="Roboto"/>
            </a:endParaRPr>
          </a:p>
        </p:txBody>
      </p:sp>
      <p:sp>
        <p:nvSpPr>
          <p:cNvPr id="82" name="Google Shape;472;p30"/>
          <p:cNvSpPr txBox="1">
            <a:spLocks noGrp="1"/>
          </p:cNvSpPr>
          <p:nvPr>
            <p:ph type="title" idx="4294967295"/>
          </p:nvPr>
        </p:nvSpPr>
        <p:spPr>
          <a:xfrm>
            <a:off x="4201860" y="373255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Roboto"/>
                <a:sym typeface="Roboto"/>
              </a:rPr>
              <a:t>04</a:t>
            </a:r>
            <a:endParaRPr sz="3000" b="1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Roboto"/>
              <a:sym typeface="Roboto"/>
            </a:endParaRPr>
          </a:p>
        </p:txBody>
      </p:sp>
      <p:sp>
        <p:nvSpPr>
          <p:cNvPr id="179" name="Google Shape;432;p30"/>
          <p:cNvSpPr txBox="1"/>
          <p:nvPr/>
        </p:nvSpPr>
        <p:spPr>
          <a:xfrm flipH="1">
            <a:off x="724952" y="2158811"/>
            <a:ext cx="2699713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 smtClean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Playfair Display ExtraBold"/>
                <a:sym typeface="Playfair Display ExtraBold"/>
              </a:rPr>
              <a:t>효과적인 프로젝트 개발</a:t>
            </a:r>
            <a:endParaRPr sz="20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Playfair Display ExtraBold"/>
              <a:sym typeface="Playfair Display ExtraBold"/>
            </a:endParaRPr>
          </a:p>
        </p:txBody>
      </p:sp>
      <p:sp>
        <p:nvSpPr>
          <p:cNvPr id="181" name="Google Shape;432;p30"/>
          <p:cNvSpPr txBox="1"/>
          <p:nvPr/>
        </p:nvSpPr>
        <p:spPr>
          <a:xfrm flipH="1">
            <a:off x="5684270" y="3299036"/>
            <a:ext cx="2699713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 smtClean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Playfair Display ExtraBold"/>
                <a:sym typeface="Playfair Display ExtraBold"/>
              </a:rPr>
              <a:t>팀원 간 협업을 통해 성장 </a:t>
            </a:r>
            <a:endParaRPr sz="20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Playfair Display ExtraBold"/>
              <a:sym typeface="Playfair Display ExtraBold"/>
            </a:endParaRPr>
          </a:p>
        </p:txBody>
      </p:sp>
      <p:sp>
        <p:nvSpPr>
          <p:cNvPr id="85" name="Google Shape;432;p30"/>
          <p:cNvSpPr txBox="1"/>
          <p:nvPr/>
        </p:nvSpPr>
        <p:spPr>
          <a:xfrm flipH="1">
            <a:off x="905473" y="3106586"/>
            <a:ext cx="2487875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 smtClean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Playfair Display ExtraBold"/>
                <a:sym typeface="Playfair Display ExtraBold"/>
              </a:rPr>
              <a:t>개발 비용 낭비 최소화</a:t>
            </a:r>
            <a:endParaRPr sz="20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Playfair Display ExtraBold"/>
              <a:sym typeface="Playfair Display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75182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27"/>
          <p:cNvGrpSpPr/>
          <p:nvPr/>
        </p:nvGrpSpPr>
        <p:grpSpPr>
          <a:xfrm rot="-899982">
            <a:off x="6893914" y="2928668"/>
            <a:ext cx="2451226" cy="2451226"/>
            <a:chOff x="269239" y="624399"/>
            <a:chExt cx="2386800" cy="2386800"/>
          </a:xfrm>
        </p:grpSpPr>
        <p:sp>
          <p:nvSpPr>
            <p:cNvPr id="304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>
            <a:off x="823604" y="317686"/>
            <a:ext cx="518864" cy="518864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7"/>
          <p:cNvGrpSpPr/>
          <p:nvPr/>
        </p:nvGrpSpPr>
        <p:grpSpPr>
          <a:xfrm>
            <a:off x="705589" y="4279272"/>
            <a:ext cx="2877827" cy="322452"/>
            <a:chOff x="705589" y="4238349"/>
            <a:chExt cx="2877827" cy="322452"/>
          </a:xfrm>
        </p:grpSpPr>
        <p:sp>
          <p:nvSpPr>
            <p:cNvPr id="310" name="Google Shape;310;p27"/>
            <p:cNvSpPr/>
            <p:nvPr/>
          </p:nvSpPr>
          <p:spPr>
            <a:xfrm rot="-5400000">
              <a:off x="705589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 rot="-5400000">
              <a:off x="705589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 rot="-5400000">
              <a:off x="91788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 rot="-5400000">
              <a:off x="91788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 rot="-5400000">
              <a:off x="113017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 rot="-5400000">
              <a:off x="113017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 rot="-5400000">
              <a:off x="134246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-5400000">
              <a:off x="134246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 rot="-5400000">
              <a:off x="155476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 rot="-5400000">
              <a:off x="155476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 rot="-5400000">
              <a:off x="176705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 rot="-5400000">
              <a:off x="176705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 rot="-5400000">
              <a:off x="197934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 rot="-5400000">
              <a:off x="197934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 rot="-5400000">
              <a:off x="219164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 rot="-5400000">
              <a:off x="219164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 rot="-5400000">
              <a:off x="240393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 rot="-5400000">
              <a:off x="240393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 rot="-5400000">
              <a:off x="261622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 rot="-5400000">
              <a:off x="261622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 rot="-5400000">
              <a:off x="282852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 rot="-5400000">
              <a:off x="282852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 rot="-5400000">
              <a:off x="304081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 rot="-5400000">
              <a:off x="304081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 rot="-5400000">
              <a:off x="3253107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 rot="-5400000">
              <a:off x="3253107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 rot="-5400000">
              <a:off x="3465400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7"/>
            <p:cNvSpPr/>
            <p:nvPr/>
          </p:nvSpPr>
          <p:spPr>
            <a:xfrm rot="-5400000">
              <a:off x="3465400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" name="Google Shape;172;p24"/>
          <p:cNvSpPr txBox="1">
            <a:spLocks/>
          </p:cNvSpPr>
          <p:nvPr/>
        </p:nvSpPr>
        <p:spPr>
          <a:xfrm>
            <a:off x="1321779" y="317686"/>
            <a:ext cx="27673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ko-KR" altLang="en-US" sz="35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개요</a:t>
            </a:r>
            <a:endParaRPr lang="ko-KR" altLang="en-US" sz="3500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3913102" y="1239538"/>
            <a:ext cx="1317796" cy="375830"/>
          </a:xfrm>
          <a:prstGeom prst="round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개발 기간</a:t>
            </a:r>
            <a:endParaRPr lang="ko-KR" altLang="en-US" sz="2000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499" y="3217704"/>
            <a:ext cx="2336056" cy="1873151"/>
          </a:xfrm>
          <a:prstGeom prst="rect">
            <a:avLst/>
          </a:prstGeom>
        </p:spPr>
      </p:pic>
      <p:sp>
        <p:nvSpPr>
          <p:cNvPr id="83" name="Google Shape;302;p27"/>
          <p:cNvSpPr txBox="1">
            <a:spLocks noGrp="1"/>
          </p:cNvSpPr>
          <p:nvPr>
            <p:ph type="title"/>
          </p:nvPr>
        </p:nvSpPr>
        <p:spPr>
          <a:xfrm>
            <a:off x="2664381" y="1647349"/>
            <a:ext cx="3815238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2023.02.27~ 2023.03.17(15</a:t>
            </a:r>
            <a:r>
              <a:rPr lang="ko-KR" altLang="en-US" sz="20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일</a:t>
            </a:r>
            <a:r>
              <a:rPr lang="en-US" altLang="ko-KR" sz="20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endParaRPr sz="2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84" name="모서리가 둥근 직사각형 83"/>
          <p:cNvSpPr/>
          <p:nvPr/>
        </p:nvSpPr>
        <p:spPr>
          <a:xfrm>
            <a:off x="3929599" y="2508221"/>
            <a:ext cx="1317796" cy="375830"/>
          </a:xfrm>
          <a:prstGeom prst="round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개발 인원</a:t>
            </a:r>
            <a:endParaRPr lang="ko-KR" altLang="en-US" sz="2000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86" name="Google Shape;302;p27"/>
          <p:cNvSpPr txBox="1">
            <a:spLocks/>
          </p:cNvSpPr>
          <p:nvPr/>
        </p:nvSpPr>
        <p:spPr>
          <a:xfrm>
            <a:off x="2680878" y="2916032"/>
            <a:ext cx="3815238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altLang="ko-KR" sz="20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5</a:t>
            </a:r>
            <a:r>
              <a:rPr lang="ko-KR" altLang="en-US" sz="20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명</a:t>
            </a:r>
            <a:endParaRPr lang="ko-KR" altLang="en-US" sz="2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795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27"/>
          <p:cNvGrpSpPr/>
          <p:nvPr/>
        </p:nvGrpSpPr>
        <p:grpSpPr>
          <a:xfrm rot="-899982">
            <a:off x="6893914" y="2928668"/>
            <a:ext cx="2451226" cy="2451226"/>
            <a:chOff x="269239" y="624399"/>
            <a:chExt cx="2386800" cy="2386800"/>
          </a:xfrm>
        </p:grpSpPr>
        <p:sp>
          <p:nvSpPr>
            <p:cNvPr id="304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>
            <a:off x="823604" y="317686"/>
            <a:ext cx="518864" cy="518864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7"/>
          <p:cNvGrpSpPr/>
          <p:nvPr/>
        </p:nvGrpSpPr>
        <p:grpSpPr>
          <a:xfrm>
            <a:off x="705589" y="4279272"/>
            <a:ext cx="2877827" cy="322452"/>
            <a:chOff x="705589" y="4238349"/>
            <a:chExt cx="2877827" cy="322452"/>
          </a:xfrm>
        </p:grpSpPr>
        <p:sp>
          <p:nvSpPr>
            <p:cNvPr id="310" name="Google Shape;310;p27"/>
            <p:cNvSpPr/>
            <p:nvPr/>
          </p:nvSpPr>
          <p:spPr>
            <a:xfrm rot="-5400000">
              <a:off x="705589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 rot="-5400000">
              <a:off x="705589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 rot="-5400000">
              <a:off x="91788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 rot="-5400000">
              <a:off x="91788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 rot="-5400000">
              <a:off x="113017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 rot="-5400000">
              <a:off x="113017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 rot="-5400000">
              <a:off x="134246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-5400000">
              <a:off x="134246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 rot="-5400000">
              <a:off x="155476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 rot="-5400000">
              <a:off x="155476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 rot="-5400000">
              <a:off x="176705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 rot="-5400000">
              <a:off x="176705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 rot="-5400000">
              <a:off x="197934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 rot="-5400000">
              <a:off x="197934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 rot="-5400000">
              <a:off x="219164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 rot="-5400000">
              <a:off x="219164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 rot="-5400000">
              <a:off x="240393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 rot="-5400000">
              <a:off x="240393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 rot="-5400000">
              <a:off x="261622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 rot="-5400000">
              <a:off x="261622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 rot="-5400000">
              <a:off x="282852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 rot="-5400000">
              <a:off x="282852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 rot="-5400000">
              <a:off x="304081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 rot="-5400000">
              <a:off x="304081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 rot="-5400000">
              <a:off x="3253107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 rot="-5400000">
              <a:off x="3253107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 rot="-5400000">
              <a:off x="3465400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7"/>
            <p:cNvSpPr/>
            <p:nvPr/>
          </p:nvSpPr>
          <p:spPr>
            <a:xfrm rot="-5400000">
              <a:off x="3465400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" name="Google Shape;172;p24"/>
          <p:cNvSpPr txBox="1">
            <a:spLocks/>
          </p:cNvSpPr>
          <p:nvPr/>
        </p:nvSpPr>
        <p:spPr>
          <a:xfrm>
            <a:off x="1321779" y="317686"/>
            <a:ext cx="444954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ko-KR" altLang="en-US" sz="35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정보 구조</a:t>
            </a:r>
            <a:r>
              <a:rPr lang="en-US" altLang="ko-KR" sz="35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(IA)</a:t>
            </a:r>
            <a:endParaRPr lang="ko-KR" altLang="en-US" sz="35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499" y="3217704"/>
            <a:ext cx="2336056" cy="187315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483" y="727414"/>
            <a:ext cx="5713425" cy="378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5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nimalist Business Basic Template by Slidesgo">
  <a:themeElements>
    <a:clrScheme name="Simple Light">
      <a:dk1>
        <a:srgbClr val="191919"/>
      </a:dk1>
      <a:lt1>
        <a:srgbClr val="F0F0F0"/>
      </a:lt1>
      <a:dk2>
        <a:srgbClr val="E7C22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81</Words>
  <Application>Microsoft Office PowerPoint</Application>
  <PresentationFormat>화면 슬라이드 쇼(16:9)</PresentationFormat>
  <Paragraphs>36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7" baseType="lpstr">
      <vt:lpstr>Nunito Light</vt:lpstr>
      <vt:lpstr>Noto Sans KR Medium</vt:lpstr>
      <vt:lpstr>Noto Sans KR</vt:lpstr>
      <vt:lpstr>Arial</vt:lpstr>
      <vt:lpstr>Bebas Neue</vt:lpstr>
      <vt:lpstr>맑은 고딕</vt:lpstr>
      <vt:lpstr>Roboto</vt:lpstr>
      <vt:lpstr>Playfair Display ExtraBold</vt:lpstr>
      <vt:lpstr>Barlow</vt:lpstr>
      <vt:lpstr>Minimalist Business Basic Template by Slidesgo</vt:lpstr>
      <vt:lpstr>침대학교 스토리보드</vt:lpstr>
      <vt:lpstr>문서 이력</vt:lpstr>
      <vt:lpstr>목차</vt:lpstr>
      <vt:lpstr>재학생들을 위한 수강신청 사이트</vt:lpstr>
      <vt:lpstr>01</vt:lpstr>
      <vt:lpstr>2023.02.27~ 2023.03.17(15일)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Business Basic Template</dc:title>
  <dc:creator>java1</dc:creator>
  <cp:lastModifiedBy>java1</cp:lastModifiedBy>
  <cp:revision>14</cp:revision>
  <dcterms:modified xsi:type="dcterms:W3CDTF">2023-03-03T04:14:08Z</dcterms:modified>
</cp:coreProperties>
</file>